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27"/>
  </p:normalViewPr>
  <p:slideViewPr>
    <p:cSldViewPr snapToGrid="0" snapToObjects="1">
      <p:cViewPr>
        <p:scale>
          <a:sx n="73" d="100"/>
          <a:sy n="73" d="100"/>
        </p:scale>
        <p:origin x="328" y="6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58512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96222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3345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837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982062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3175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251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29089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20426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155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21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178927-FAF4-B54C-90F2-44FAE558AD29}" type="datetimeFigureOut">
              <a:rPr lang="en-US" smtClean="0"/>
              <a:t>7/3/17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DD8AA2-3B80-454A-8136-C06275A89D3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4383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/>
          <a:srcRect l="24343" r="20865"/>
          <a:stretch/>
        </p:blipFill>
        <p:spPr>
          <a:xfrm>
            <a:off x="4336473" y="0"/>
            <a:ext cx="3757660" cy="6858000"/>
          </a:xfrm>
          <a:prstGeom prst="rect">
            <a:avLst/>
          </a:prstGeom>
        </p:spPr>
      </p:pic>
      <p:sp>
        <p:nvSpPr>
          <p:cNvPr id="7" name="Freeform 6"/>
          <p:cNvSpPr/>
          <p:nvPr/>
        </p:nvSpPr>
        <p:spPr>
          <a:xfrm>
            <a:off x="4600876" y="1097280"/>
            <a:ext cx="770021" cy="3619099"/>
          </a:xfrm>
          <a:custGeom>
            <a:avLst/>
            <a:gdLst>
              <a:gd name="connsiteX0" fmla="*/ 0 w 770021"/>
              <a:gd name="connsiteY0" fmla="*/ 0 h 3619099"/>
              <a:gd name="connsiteX1" fmla="*/ 0 w 770021"/>
              <a:gd name="connsiteY1" fmla="*/ 0 h 3619099"/>
              <a:gd name="connsiteX2" fmla="*/ 770021 w 770021"/>
              <a:gd name="connsiteY2" fmla="*/ 96253 h 3619099"/>
              <a:gd name="connsiteX3" fmla="*/ 741145 w 770021"/>
              <a:gd name="connsiteY3" fmla="*/ 3619099 h 3619099"/>
              <a:gd name="connsiteX4" fmla="*/ 0 w 770021"/>
              <a:gd name="connsiteY4" fmla="*/ 3465095 h 3619099"/>
              <a:gd name="connsiteX5" fmla="*/ 0 w 770021"/>
              <a:gd name="connsiteY5" fmla="*/ 0 h 36190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70021" h="3619099">
                <a:moveTo>
                  <a:pt x="0" y="0"/>
                </a:moveTo>
                <a:lnTo>
                  <a:pt x="0" y="0"/>
                </a:lnTo>
                <a:lnTo>
                  <a:pt x="770021" y="96253"/>
                </a:lnTo>
                <a:lnTo>
                  <a:pt x="741145" y="3619099"/>
                </a:lnTo>
                <a:lnTo>
                  <a:pt x="0" y="3465095"/>
                </a:lnTo>
                <a:cubicBezTo>
                  <a:pt x="3208" y="2313272"/>
                  <a:pt x="6417" y="1161448"/>
                  <a:pt x="0" y="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6200000">
            <a:off x="4442313" y="1762774"/>
            <a:ext cx="1449532" cy="362383"/>
          </a:xfrm>
          <a:prstGeom prst="rect">
            <a:avLst/>
          </a:prstGeom>
        </p:spPr>
      </p:pic>
      <p:sp>
        <p:nvSpPr>
          <p:cNvPr id="9" name="Rectangle 8"/>
          <p:cNvSpPr/>
          <p:nvPr/>
        </p:nvSpPr>
        <p:spPr>
          <a:xfrm rot="16200000">
            <a:off x="3059698" y="2727858"/>
            <a:ext cx="3467368" cy="923330"/>
          </a:xfrm>
          <a:prstGeom prst="rect">
            <a:avLst/>
          </a:prstGeom>
          <a:noFill/>
          <a:scene3d>
            <a:camera prst="isometricRightUp">
              <a:rot lat="2100000" lon="18899998" rev="19799999"/>
            </a:camera>
            <a:lightRig rig="threePt" dir="t"/>
          </a:scene3d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de-CH" sz="5400" b="0" cap="none" spc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Sie und Wir</a:t>
            </a:r>
            <a:endParaRPr lang="de-CH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78709426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3</Words>
  <Application>Microsoft Macintosh PowerPoint</Application>
  <PresentationFormat>Widescreen</PresentationFormat>
  <Paragraphs>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Lorenz Haenggi</dc:creator>
  <cp:lastModifiedBy>Lorenz Haenggi</cp:lastModifiedBy>
  <cp:revision>2</cp:revision>
  <dcterms:created xsi:type="dcterms:W3CDTF">2017-07-03T15:02:20Z</dcterms:created>
  <dcterms:modified xsi:type="dcterms:W3CDTF">2017-07-03T15:16:27Z</dcterms:modified>
</cp:coreProperties>
</file>

<file path=docProps/thumbnail.jpeg>
</file>